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5" r:id="rId3"/>
  </p:sldMasterIdLst>
  <p:sldIdLst>
    <p:sldId id="304" r:id="rId4"/>
    <p:sldId id="259" r:id="rId5"/>
    <p:sldId id="282" r:id="rId6"/>
    <p:sldId id="287" r:id="rId7"/>
    <p:sldId id="281" r:id="rId8"/>
    <p:sldId id="283" r:id="rId9"/>
    <p:sldId id="285" r:id="rId10"/>
    <p:sldId id="286" r:id="rId11"/>
    <p:sldId id="284" r:id="rId12"/>
    <p:sldId id="288" r:id="rId13"/>
    <p:sldId id="289" r:id="rId14"/>
    <p:sldId id="290" r:id="rId15"/>
    <p:sldId id="294" r:id="rId16"/>
    <p:sldId id="293" r:id="rId17"/>
    <p:sldId id="295" r:id="rId18"/>
    <p:sldId id="274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Рисунок 25" descr="45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728" y="6143644"/>
            <a:ext cx="6400800" cy="538154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500826" y="1643050"/>
            <a:ext cx="2428892" cy="1928826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5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1" y="228600"/>
            <a:ext cx="6478603" cy="7588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9FCA-53C8-4B46-9221-2C90837A8529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955A-9290-44BB-A6DB-F79D64355B6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35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64008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17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357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65663"/>
            <a:ext cx="22812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686-9F23-4D76-B302-172C8488D6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0808-0DFE-42BE-A339-D7527DDE4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C13-BE78-4568-8A34-2A00C4D468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2453-02E0-47E8-8241-F4D083DC57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7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6863"/>
            <a:ext cx="2286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BC0A-0A36-4170-A813-57F4D382B9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9EA1-E8C4-4FF8-80B1-CCD120F313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3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C38B-B00B-4595-9F9A-4A2F856DE4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CE2-EE70-471A-9F7F-7D97D1DAF2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7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71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5D1F-0E18-4AB7-871C-C257577125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CC-572D-4E31-8AAE-FE8A350730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6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F20-5FA9-4426-9D2C-830370F543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0A3-42F5-4EC2-A1C6-9E0E92B3E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7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44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D48F-3330-4251-B758-068DD69578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F35-D993-4445-AD74-8815206B2E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60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05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CC3-937A-4260-98A1-6B083F822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7F2C-9D7F-4BF7-914D-01CEBF4BC3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3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59" y="228600"/>
            <a:ext cx="6407165" cy="7588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2357430"/>
            <a:ext cx="8503920" cy="39290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1524-5A5E-49B8-8976-EB971EAC6171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D7D7-2402-47C4-A5BA-D58ECBD99E6B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7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5003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6639-801E-4721-AED0-450EC36CAE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4790-6ECB-4D2D-9178-55BB4EB05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2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79FC-5458-4D67-BBDA-90E395DCA9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4271-091A-401E-8F40-126F0CBE2B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41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1513-5305-425B-85B2-F91C43A9D42A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9EB80-96B0-4FF5-A6A3-7C4BAACFBE82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2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0043-33CE-478A-9474-D74546614808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600A22C-D62F-4AA8-A76F-8603FEEDAEF7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30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F026-41B0-4A61-9B2A-9ABB9C157F64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1F08-966E-4F21-A0EC-6EDA162654F4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BF42-9995-4549-AE0A-D2348AA631DC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02BFBF8-E330-4878-83AA-E6B5D7BDC78F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5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2BF8-CADC-4CAC-921D-F5102ABE1321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1A9F-134D-4451-8A1C-98963774DCC1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20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C1CB-1927-43A3-9155-AF5F4C56032F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D5C44F-0927-4D3F-AC6D-982BAE27D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2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95B85A-8987-4C91-8B01-CC9E87E444F2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CB2A3-D3B3-419A-BBEE-EFBCC25F5C0F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5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286E-01C0-4D16-835C-2D30774FF811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0E3290-9874-4FF2-8911-38D3A770163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99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C94F-D2E3-44B9-AE04-02779916F766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C858-ABC6-413A-AFA2-0419B4A5E4DD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15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106C-B193-4790-9DFF-381F4AD46D63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C789-7EBE-47FF-A3EC-94F3159F44F4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40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BFC3-D735-4BEC-8E5F-6C8FF617ED43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C3E0-BA6E-4C4E-862F-CCC5D9C4A599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4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28600"/>
            <a:ext cx="6407292" cy="75895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2428868"/>
            <a:ext cx="4038600" cy="362446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7BE9-FCAB-4640-B76A-EEEAF559E0E2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22FD-4E21-47AD-9B94-2FEFE9BA075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35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C020-2FA5-4B72-A0AD-ABD94BFD6B96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55A88C9-6D2C-485D-A908-3EFEC564DA8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5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1" y="228600"/>
            <a:ext cx="6478603" cy="758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C307-7AC0-452D-A0BA-D90D5A385D0C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8FFC-A63E-47D9-938A-8393884FFDF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7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8169-8E0D-412D-A015-8D95BAD9C101}" type="datetimeFigureOut">
              <a:rPr lang="ru-RU"/>
              <a:pPr>
                <a:defRPr/>
              </a:pPr>
              <a:t>01.10.2020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BEDAC-22B6-44F7-A9F9-704E24A9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4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602635C-15EE-45AE-A3AA-085E0679D44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517D-D4D8-4134-8152-47A5869997B1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50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502A-4C51-4E7E-BAF5-44B76F28ACC1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50F7-0C50-40E7-9B0C-60BB87CAC8D4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6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62B50-A7EA-41D8-AD30-6DFE00183DEF}" type="datetimeFigureOut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01.10.2020</a:t>
            </a:fld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3DA931-4B6E-4A8A-8ACA-04E65A028FCC}" type="slidenum">
              <a:rPr lang="ru-RU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2357438" y="228600"/>
            <a:ext cx="64785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2357438"/>
            <a:ext cx="8534400" cy="376555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pic>
        <p:nvPicPr>
          <p:cNvPr id="1040" name="Рисунок 19" descr="45.jpg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0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2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FAAD9-8A4E-4D39-ABAB-52EFA5BE15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15D0D-6696-4DB7-B4DA-25293E470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2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1809F-3160-4344-8C9A-E179AB64FF42}" type="datetimeFigureOut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01.10.2020</a:t>
            </a:fld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231C7-2352-49F1-B02B-6AB5ADA6178F}" type="slidenum">
              <a:rPr lang="ru-RU">
                <a:solidFill>
                  <a:srgbClr val="9BBB59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48639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692695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Детям о правилах пожарной безопасности</a:t>
            </a:r>
            <a:endParaRPr kumimoji="0" lang="ru-RU" sz="7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80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7/824801/slides/slide_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09722" y="896526"/>
            <a:ext cx="7326317" cy="41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5044534"/>
            <a:ext cx="8736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Применение розжига печей легковоспламеняющихся и горючих жидкостей, выпадение углей, трещины в кладке, возгорание сажи в дымоходах</a:t>
            </a: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88640"/>
            <a:ext cx="8736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250466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  <p:pic>
        <p:nvPicPr>
          <p:cNvPr id="13314" name="Picture 2" descr="http://player.myshared.ru/7/824801/slides/slide_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/>
        </p:blipFill>
        <p:spPr bwMode="auto">
          <a:xfrm>
            <a:off x="708162" y="912956"/>
            <a:ext cx="7727675" cy="44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22920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Отогревание замерзших труб паяльными лампами и факелами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2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</a:t>
            </a:r>
          </a:p>
        </p:txBody>
      </p:sp>
      <p:pic>
        <p:nvPicPr>
          <p:cNvPr id="14338" name="Picture 2" descr="http://player.myshared.ru/7/824801/slides/slide_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/>
          <a:stretch/>
        </p:blipFill>
        <p:spPr bwMode="auto">
          <a:xfrm>
            <a:off x="2451618" y="911547"/>
            <a:ext cx="4240763" cy="42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301209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Самовозгорание обтирочных материалов, промасленной одежды, непросушенного сена и зерна </a:t>
            </a: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2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пожара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362" name="Picture 2" descr="http://player.myshared.ru/7/824801/slides/slide_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"/>
          <a:stretch/>
        </p:blipFill>
        <p:spPr bwMode="auto">
          <a:xfrm>
            <a:off x="694420" y="941875"/>
            <a:ext cx="7755159" cy="44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44522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Нарушение правил проведения сварочных работ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9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</a:t>
            </a:r>
          </a:p>
        </p:txBody>
      </p:sp>
      <p:pic>
        <p:nvPicPr>
          <p:cNvPr id="16386" name="Picture 2" descr="http://player.myshared.ru/7/824801/slides/slide_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41783" y="1039311"/>
            <a:ext cx="7532442" cy="426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30120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Разведение костров, поджигание сухой травы (палы)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5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692697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Ребята, </a:t>
            </a:r>
            <a:endParaRPr lang="ru-RU" sz="44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 </a:t>
            </a: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знаете ли вы,</a:t>
            </a:r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endParaRPr lang="ru-RU" sz="4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как </a:t>
            </a: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правильно </a:t>
            </a: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действовать </a:t>
            </a:r>
            <a:endParaRPr lang="ru-RU" sz="44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 </a:t>
            </a: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пожаре</a:t>
            </a: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105"/>
            <a:ext cx="3312368" cy="55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8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detsad2.ru/image/fire/2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9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Позвонив по телефону, необходимо сообщить следующую информацию:</a:t>
            </a:r>
            <a:endParaRPr lang="ru-RU" sz="4400" b="1" i="1" dirty="0">
              <a:solidFill>
                <a:srgbClr val="FF0000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6318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точный адрес (улица, проспект, проезд, площадь, бульвар,);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номер дома, строения, корпуса;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что горит (дом, квартира, мусоропровод);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каком этаже пожар;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фамилию и телефон (с которого звоните).</a:t>
            </a:r>
          </a:p>
        </p:txBody>
      </p:sp>
    </p:spTree>
    <p:extLst>
      <p:ext uri="{BB962C8B-B14F-4D97-AF65-F5344CB8AC3E}">
        <p14:creationId xmlns:p14="http://schemas.microsoft.com/office/powerpoint/2010/main" val="359841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56684" y="967318"/>
            <a:ext cx="5286616" cy="528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5943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 заливай водой горящие электроприборы!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2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 b="54"/>
          <a:stretch/>
        </p:blipFill>
        <p:spPr bwMode="auto">
          <a:xfrm>
            <a:off x="1619672" y="1196752"/>
            <a:ext cx="59046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 открывай окна!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9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33265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Calibri"/>
              </a:rPr>
              <a:t>Здравствуйте, Ребята!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132856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002060"/>
                </a:solidFill>
                <a:latin typeface="Calibri"/>
              </a:rPr>
              <a:t>      Я – </a:t>
            </a:r>
            <a:r>
              <a:rPr lang="ru-RU" sz="4000" b="1" i="1" dirty="0" smtClean="0">
                <a:solidFill>
                  <a:srgbClr val="002060"/>
                </a:solidFill>
                <a:latin typeface="Calibri"/>
              </a:rPr>
              <a:t>пожарный! </a:t>
            </a:r>
            <a:endParaRPr lang="ru-RU" sz="4000" b="1" i="1" dirty="0" smtClean="0">
              <a:solidFill>
                <a:srgbClr val="002060"/>
              </a:solidFill>
              <a:latin typeface="Calibri"/>
            </a:endParaRPr>
          </a:p>
          <a:p>
            <a:pPr lvl="0" algn="ctr"/>
            <a:r>
              <a:rPr lang="ru-RU" sz="4000" b="1" i="1" dirty="0" smtClean="0">
                <a:solidFill>
                  <a:srgbClr val="002060"/>
                </a:solidFill>
                <a:latin typeface="Calibri"/>
              </a:rPr>
              <a:t>      Хочу напомнить Вам правила </a:t>
            </a:r>
            <a:r>
              <a:rPr lang="ru-RU" sz="4000" b="1" i="1" dirty="0">
                <a:solidFill>
                  <a:srgbClr val="002060"/>
                </a:solidFill>
                <a:latin typeface="Calibri"/>
              </a:rPr>
              <a:t>ПОЖАРНОЙ </a:t>
            </a:r>
            <a:r>
              <a:rPr lang="ru-RU" sz="4000" b="1" i="1" dirty="0" smtClean="0">
                <a:solidFill>
                  <a:srgbClr val="002060"/>
                </a:solidFill>
                <a:latin typeface="Calibri"/>
              </a:rPr>
              <a:t>безопасности. Вы </a:t>
            </a:r>
            <a:r>
              <a:rPr lang="ru-RU" sz="4000" b="1" i="1" dirty="0">
                <a:solidFill>
                  <a:srgbClr val="002060"/>
                </a:solidFill>
                <a:latin typeface="Calibri"/>
              </a:rPr>
              <a:t>должны знать, как  вести себя дома, чтобы не случилось беды.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5"/>
            <a:ext cx="2079104" cy="512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1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91680" y="896526"/>
            <a:ext cx="5376613" cy="541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Прятаться во время пожара нельзя!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31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21293" y="2055624"/>
            <a:ext cx="4176464" cy="42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9203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Постарайся покинуть помещение! Двигайся вдоль стены, закрыв нос и рот от дыма мокрой тряпкой! 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74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95736" y="1224744"/>
            <a:ext cx="4828737" cy="47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Лифтом пользоваться нельзя!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26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95736" y="1581000"/>
            <a:ext cx="4721480" cy="465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9117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Сообщи о пожаре соседям и попроси их вызвать пожарных!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58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59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пожара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дома</a:t>
            </a:r>
          </a:p>
        </p:txBody>
      </p:sp>
      <p:pic>
        <p:nvPicPr>
          <p:cNvPr id="7170" name="Picture 2" descr="http://player.myshared.ru/7/824801/slides/slide_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"/>
          <a:stretch/>
        </p:blipFill>
        <p:spPr bwMode="auto">
          <a:xfrm>
            <a:off x="274645" y="968533"/>
            <a:ext cx="8578281" cy="47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574581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Детская шалость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7/824801/slides/slide_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2535" y="836712"/>
            <a:ext cx="862148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551723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Курение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535" y="188640"/>
            <a:ext cx="8621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39433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8580" y="836712"/>
            <a:ext cx="8602824" cy="440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580" y="5242223"/>
            <a:ext cx="860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Оставление без присмотра электронагревательных приборов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580" y="188640"/>
            <a:ext cx="8602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367969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8" y="1053547"/>
            <a:ext cx="80648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538" y="5559336"/>
            <a:ext cx="805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Перегрузка электросети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407755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7/824801/slides/slide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8" b="4"/>
          <a:stretch/>
        </p:blipFill>
        <p:spPr bwMode="auto">
          <a:xfrm>
            <a:off x="2541983" y="836712"/>
            <a:ext cx="4348065" cy="46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5728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Сушка белья над газовыми плитами 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66317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7/824801/slides/slide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" r="55974" b="694"/>
          <a:stretch/>
        </p:blipFill>
        <p:spPr bwMode="auto">
          <a:xfrm>
            <a:off x="2885898" y="1059756"/>
            <a:ext cx="3300198" cy="43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537321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Затемнение электроламп сгораемыми материалами (бумагой, тканью)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88640"/>
            <a:ext cx="871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248134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7/824801/slides/slide_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771800" y="954298"/>
            <a:ext cx="3972407" cy="43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30120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Неисправность электропроводки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Пользование самодельными предохранителями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688471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жарная безопа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272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1_Официальная</vt:lpstr>
      <vt:lpstr>Пожарная безопасность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Францести Ирина Васильевна</cp:lastModifiedBy>
  <cp:revision>21</cp:revision>
  <dcterms:created xsi:type="dcterms:W3CDTF">2017-03-31T10:23:56Z</dcterms:created>
  <dcterms:modified xsi:type="dcterms:W3CDTF">2020-10-01T15:49:49Z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2204177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