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6" r:id="rId3"/>
    <p:sldId id="282" r:id="rId4"/>
    <p:sldId id="285" r:id="rId5"/>
    <p:sldId id="275" r:id="rId6"/>
    <p:sldId id="271" r:id="rId7"/>
    <p:sldId id="277" r:id="rId8"/>
    <p:sldId id="257" r:id="rId9"/>
    <p:sldId id="281" r:id="rId10"/>
    <p:sldId id="272" r:id="rId11"/>
    <p:sldId id="258" r:id="rId12"/>
    <p:sldId id="283" r:id="rId13"/>
    <p:sldId id="273" r:id="rId14"/>
    <p:sldId id="287" r:id="rId15"/>
    <p:sldId id="284" r:id="rId16"/>
    <p:sldId id="274" r:id="rId17"/>
    <p:sldId id="261" r:id="rId18"/>
    <p:sldId id="260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8" r:id="rId28"/>
    <p:sldId id="279" r:id="rId29"/>
    <p:sldId id="280" r:id="rId30"/>
    <p:sldId id="27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ropagandahistory.ru/520/Fizkultura-i-sport-v-SSSR-1920-1930-kh-godov/" TargetMode="External"/><Relationship Id="rId2" Type="http://schemas.openxmlformats.org/officeDocument/2006/relationships/hyperlink" Target="http://www.gto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ВФСК ГТО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1933 году ЦК ВЛКСМ предложил ввести комплекс испытаний по физической подготовке детей, как начальную ступень их развития. Специально для школьников Комплекс ГТО был дополнен ступенью «Будь готов к труду и обороне» (БГТО).  Ступень БГТО содержала 13 нормативов и 3 требования по оценке физической подготовленности для школьников 13-14 и 15-16 лет. Значкист БГТО должен был успешно учиться, активно заниматься физической культурой, уметь провести физкультурное занятие с группой товарищей, знать правила и уметь судить спортивную игру по выбору.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236854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Значок БГТО </a:t>
            </a:r>
            <a:br>
              <a:rPr lang="ru-RU" b="1" dirty="0" smtClean="0"/>
            </a:br>
            <a:r>
              <a:rPr lang="ru-RU" b="1" dirty="0" smtClean="0"/>
              <a:t>образца 1934 года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0" name="Picture 2" descr="D:\Мои документы\УрФУ\ПДО\2017\ГТО\56eab6c375fe2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00" y="285728"/>
            <a:ext cx="3571900" cy="6211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 проникает в массы </a:t>
            </a:r>
            <a:r>
              <a:rPr lang="ru-RU" sz="1300" dirty="0" smtClean="0"/>
              <a:t>Москва. В парке. 1938. Фото Э. </a:t>
            </a:r>
            <a:r>
              <a:rPr lang="ru-RU" sz="1300" dirty="0" err="1" smtClean="0"/>
              <a:t>Евзерихина</a:t>
            </a:r>
            <a:endParaRPr lang="ru-RU" sz="1300" dirty="0"/>
          </a:p>
        </p:txBody>
      </p:sp>
      <p:pic>
        <p:nvPicPr>
          <p:cNvPr id="3075" name="Picture 3" descr="D:\Мои документы\УрФУ\ПДО\2017\ГТО\1338506332_73e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71466"/>
            <a:ext cx="8072462" cy="5386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 1938 года начали проводиться Всесоюзные соревнования по различным программам многоборья Комплекса «Готов к труду и обороне»: первенства СССР и ВЦСПС (1938-1939, 1949-1951), чемпионаты СССР и первенства ВЦСПС (1974-1982), чемпионаты СССР (1989-1991).</a:t>
            </a:r>
          </a:p>
          <a:p>
            <a:r>
              <a:rPr lang="ru-RU" dirty="0" smtClean="0"/>
              <a:t>К концу 30-х годов, когда Комплекс ГТО находился на пике популярности, встал вопрос об улучшении его содержания. Нормативы тщательно обсуждались научными и практическими работниками физического воспитания, что привело в 1939 году к разработке новых норм комплекса ГТО, которые 26 ноября 1939 года были утверждены специальным постановлением Совета народных комиссаров СССР «О введении нового физкультурного комплекса «Готов к труду и обороне».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УрФУ\ПДО\2017\ГТО\1338506331_0b7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097896" cy="6038809"/>
          </a:xfrm>
          <a:prstGeom prst="rect">
            <a:avLst/>
          </a:prstGeom>
          <a:noFill/>
        </p:spPr>
      </p:pic>
      <p:pic>
        <p:nvPicPr>
          <p:cNvPr id="6147" name="Picture 3" descr="D:\Мои документы\УрФУ\ПДО\2017\ГТО\1338506332_ca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71678"/>
            <a:ext cx="4358635" cy="2893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698876" cy="5629292"/>
          </a:xfrm>
        </p:spPr>
        <p:txBody>
          <a:bodyPr>
            <a:normAutofit/>
          </a:bodyPr>
          <a:lstStyle/>
          <a:p>
            <a:r>
              <a:rPr lang="ru-RU" dirty="0" smtClean="0"/>
              <a:t>В предвоенные годы свои коррективы внесли сложная международная обстановка и реальная угроза войны. В 1939 г. был утверждён новый Комплекс. </a:t>
            </a:r>
            <a:endParaRPr lang="ru-RU" dirty="0"/>
          </a:p>
        </p:txBody>
      </p:sp>
      <p:pic>
        <p:nvPicPr>
          <p:cNvPr id="4098" name="Picture 2" descr="D:\Мои документы\УрФУ\ПДО\2017\ГТО\1338506364_ec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774" y="285728"/>
            <a:ext cx="4085226" cy="6302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Вступивший в действие с 1 января 1940 года новый Комплекс ГТО содержал не только обязательные нормы, но и испытания по выбору, что обеспечивало, по мнению разработчиков, сочетание общей физической подготовки со спортивной специализацией. По сравнению с предыдущим комплексом количество нормативов было сокращено.</a:t>
            </a:r>
          </a:p>
          <a:p>
            <a:r>
              <a:rPr lang="ru-RU" dirty="0" smtClean="0"/>
              <a:t>В 1942 г. Всесоюзный комитет по делам физической культуры и спорта внес изменения в Комплекс ГТО с целью его соответствия требованиям военного времени. При общем сокращении количества нормативов в него были включены такие виды испытаний, как метание связки гранат, скоростной пеший поход, преодоление водных переправ, штыковой бой. Эти нормы стали основными и обязательными.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ГТО в период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Навыки маршевой, лыжной, стрелковой подготовки, плавания, метания гранат, преодоления водных преград и препятствий. </a:t>
            </a:r>
          </a:p>
          <a:p>
            <a:r>
              <a:rPr lang="ru-RU" dirty="0" smtClean="0"/>
              <a:t>Значкисты ГТО, овладевшие военно-прикладными двигательными навыками, добровольно уходили на фронт, успешно действовали в партизанских отрядах.</a:t>
            </a:r>
          </a:p>
          <a:p>
            <a:r>
              <a:rPr lang="ru-RU" dirty="0" smtClean="0"/>
              <a:t>Обладателями значков II ступени ГТО были герои Великой Отечественной войны: летчики Иван </a:t>
            </a:r>
            <a:r>
              <a:rPr lang="ru-RU" dirty="0" err="1" smtClean="0"/>
              <a:t>Кожедуб</a:t>
            </a:r>
            <a:r>
              <a:rPr lang="ru-RU" dirty="0" smtClean="0"/>
              <a:t>, Александр </a:t>
            </a:r>
            <a:r>
              <a:rPr lang="ru-RU" dirty="0" err="1" smtClean="0"/>
              <a:t>Покрышкин</a:t>
            </a:r>
            <a:r>
              <a:rPr lang="ru-RU" dirty="0" smtClean="0"/>
              <a:t>, Николай Гастелло, знаменитый снайпер Владимир </a:t>
            </a:r>
            <a:r>
              <a:rPr lang="ru-RU" dirty="0" err="1" smtClean="0"/>
              <a:t>Пчелинцев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Значки 1940-61 гг.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5494" t="21161" r="15771" b="6890"/>
          <a:stretch>
            <a:fillRect/>
          </a:stretch>
        </p:blipFill>
        <p:spPr bwMode="auto">
          <a:xfrm>
            <a:off x="0" y="1502413"/>
            <a:ext cx="9099785" cy="53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войны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Из  Комплекса ГТО 1946 г. были исключены некоторые военно-прикладные испытания. количество нормативов комплекса ГТО сокращено (БГТО — до 7, ГТО I и II ступеней — до 9), установлена взаимосвязь между этими нормами и программами физического воспитания школ и учебных заведений, уточнены и изменены возрастные группы.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революции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1921 году состоялся чемпионат по плаванию, в 1922 - по футболу. В 1923 году было проведён Всесоюзный праздник физкультуры, а в 1928 — первая Всесоюзная спартакиада — всенародный смотр достижений советского физкультурного движения. Тогда в массовых стартах приняли участие 3,5 млн. чел., в финале в Москве — 7,2 тыс. чел., в спартакиаде участвовали 600 зарубежных спортсменов из 13 стран.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1948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Новая цель</a:t>
            </a:r>
          </a:p>
          <a:p>
            <a:r>
              <a:rPr lang="ru-RU" dirty="0" smtClean="0"/>
              <a:t>ЦК КПСС: дальнейшее развитие физкультурного движения, повышение уровня мастерства спортсменов и завоевание ими мировых первенств, достижение рекордов по основным видам спорта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комплексе ГТО, введенном с 1 января 1955 года, снова исключили деление нормативов на обязательные и по выбору. Для получения значка ступени БГТО требовалось выполнить все 10 нормативов, значка ГТО 1-й ступени— 12 норм и значка ГТО 2-й ступени— 11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1948-58 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 1958 году число физкультурников в нашей стране достигло 23 696 800 человек. В то же время в период действия комплекса 1955–1958 гг. ежегодная подготовка составляла немногим более 3 миллионов значкистов ГТО всех ступеней, и за 4 года этого периода было подготовлено около 16 миллионов значкистов ГТО.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1959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 1959 году в комплекс ГТО были внесены наиболее существенные изменения. Проект комплекса был опубликован в августе 1958 года для широкого обсуждения и получил всеобщую поддержку. Введены требования органичного сочетания программы по физическому воспитанию в школах и учебных заведениях, а также — система начисления очков за показанные результаты. Обновленный Комплекс ГТО состоял из трех ступеней. Ступень БГТО — для школьников 14 — 15 лет, ГТО 1-й ступени — для юношей и девушек 16-18 лет, ГТО 2-й ступени — для молодежи 19 лет и старше.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Значки БГТО и ГТО 1961 </a:t>
            </a:r>
            <a:r>
              <a:rPr lang="ru-RU" b="1" dirty="0" smtClean="0"/>
              <a:t>года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5218" t="26083" r="18815" b="8366"/>
          <a:stretch>
            <a:fillRect/>
          </a:stretch>
        </p:blipFill>
        <p:spPr bwMode="auto">
          <a:xfrm>
            <a:off x="65518" y="1285860"/>
            <a:ext cx="907848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 1972 году новый комплекс ГТО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Расширились возрастные рамки комплекса: добавились ступени для школьников 10 — 13 лет и трудящихся 40 −60 лет. Теперь комплекс имел V возрастных ступеней и охватывал население в возрасте от 10 до 60 лет. Каждая ступень комплекса ГТО 1972 года состояла из двух разделов:</a:t>
            </a:r>
          </a:p>
          <a:p>
            <a:r>
              <a:rPr lang="ru-RU" dirty="0" smtClean="0"/>
              <a:t>изучение основных положений советской системы физического воспитания, овладение практическими навыками личной и общественной гигиены, правилами и приемами защиты от оружия массового поражения, выполнение утренней гимнастики;</a:t>
            </a:r>
          </a:p>
          <a:p>
            <a:r>
              <a:rPr lang="ru-RU" dirty="0" smtClean="0"/>
              <a:t>упражнения, определяющие уровень развития физических качеств человека — сила, выносливость, быстрота, ловкость, а также упражнения, способствующие овладению прикладными двигательными навыками,— бег на скорость и выносливость, силовые упражнения, прыжки, лыжные гонки, плавание и другие.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Ступени Комплекса 1972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I ступень</a:t>
            </a:r>
            <a:r>
              <a:rPr lang="ru-RU" dirty="0" smtClean="0"/>
              <a:t> — </a:t>
            </a:r>
            <a:r>
              <a:rPr lang="ru-RU" b="1" dirty="0" smtClean="0"/>
              <a:t>«Смелые и ловкие</a:t>
            </a:r>
            <a:r>
              <a:rPr lang="ru-RU" dirty="0" smtClean="0"/>
              <a:t>» введен для школьников 10-13 лет с целью формирования у детей сознательного отношения к занятиям физической культурой, развитие основных физических качеств и жизненно необходимых умений и навыков, выявление спортивных интересов. I ступень подразделялась на две возрастные группы: мальчики и девочки 10 — 11 и 12-13 лет. Комплекс состоит из 7 обязательных испытаний и 6 — по выбору.</a:t>
            </a:r>
          </a:p>
          <a:p>
            <a:pPr>
              <a:buNone/>
            </a:pPr>
            <a:r>
              <a:rPr lang="ru-RU" b="1" dirty="0" smtClean="0"/>
              <a:t>II ступень</a:t>
            </a:r>
            <a:r>
              <a:rPr lang="ru-RU" dirty="0" smtClean="0"/>
              <a:t> — </a:t>
            </a:r>
            <a:r>
              <a:rPr lang="ru-RU" b="1" dirty="0" smtClean="0"/>
              <a:t>«Спортивная смена» </a:t>
            </a:r>
            <a:r>
              <a:rPr lang="ru-RU" dirty="0" smtClean="0"/>
              <a:t>предназначен для подростков 14-15 лет, с целью повышения физической подготовленности подростков и овладение ими прикладными и двигательными навыками. Комплекс состоял из 9 испытаний.</a:t>
            </a:r>
          </a:p>
          <a:p>
            <a:pPr>
              <a:buNone/>
            </a:pPr>
            <a:r>
              <a:rPr lang="ru-RU" b="1" dirty="0" smtClean="0"/>
              <a:t>III ступень</a:t>
            </a:r>
            <a:r>
              <a:rPr lang="ru-RU" dirty="0" smtClean="0"/>
              <a:t> — </a:t>
            </a:r>
            <a:r>
              <a:rPr lang="ru-RU" b="1" dirty="0" smtClean="0"/>
              <a:t>«Сила и мужество» </a:t>
            </a:r>
            <a:r>
              <a:rPr lang="ru-RU" dirty="0" smtClean="0"/>
              <a:t>является нормативами для юношей и девушек 16-18 лет, с целью совершенствования физической подготовленности молодежи, необходимой для последующей трудовой деятельности и готовности к службе в Вооруженных Силах. Комплекс состоял из 10 испытаний.</a:t>
            </a:r>
          </a:p>
          <a:p>
            <a:pPr>
              <a:buNone/>
            </a:pPr>
            <a:r>
              <a:rPr lang="ru-RU" b="1" dirty="0" smtClean="0"/>
              <a:t>IV ступень</a:t>
            </a:r>
            <a:r>
              <a:rPr lang="ru-RU" dirty="0" smtClean="0"/>
              <a:t> — </a:t>
            </a:r>
            <a:r>
              <a:rPr lang="ru-RU" b="1" dirty="0" smtClean="0"/>
              <a:t>«Физическое совершенство» </a:t>
            </a:r>
            <a:r>
              <a:rPr lang="ru-RU" dirty="0" smtClean="0"/>
              <a:t>предназначен для мужчин 19-39 лет женщин 19-34 лет, с целью достижения высокого уровня физического развития и физической подготовленности для высокопроизводительного труда и выполнения священного долга по защите Родины. IV ступень подразделяется на две возрастные группы: мужчины 19-28 и 29-39 лет, женщины 19-28 и 29-34 лет. Комплекс состоял из 10 испытаний.</a:t>
            </a:r>
          </a:p>
          <a:p>
            <a:pPr>
              <a:buNone/>
            </a:pPr>
            <a:r>
              <a:rPr lang="ru-RU" b="1" dirty="0" smtClean="0"/>
              <a:t>V ступень</a:t>
            </a:r>
            <a:r>
              <a:rPr lang="ru-RU" dirty="0" smtClean="0"/>
              <a:t> — </a:t>
            </a:r>
            <a:r>
              <a:rPr lang="ru-RU" b="1" dirty="0" smtClean="0"/>
              <a:t>«Бодрость и здоровье» </a:t>
            </a:r>
            <a:r>
              <a:rPr lang="ru-RU" dirty="0" smtClean="0"/>
              <a:t>предназначен для мужчин 40-60 лет и женщин 35- 55 лет, с целью сохранения на долгие годы крепкого здоровья и высокого уровня физической подготовленности трудящихся для обеспечения их трудовой активности и постоянной готовности к защите Родины.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1991 год Распад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Юридически Комплекс ГТО не был упразднен, однако фактически он прекратил свое существование в 1991 году.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Новейшая история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 2013 году руководство страны и региональные руководители выступили с инициативой возрождения комплекса ГТО в России в современном формате. </a:t>
            </a:r>
          </a:p>
          <a:p>
            <a:r>
              <a:rPr lang="ru-RU" dirty="0" smtClean="0"/>
              <a:t>Всероссийский физкультурно-спортивный комплекс (далее — Комплекс) разработан во исполнение подпункта «а» пункта 1 перечня поручений Президента Российской Федерации от 4 апреля 2013 года № Пр-756, а также приказа </a:t>
            </a:r>
            <a:r>
              <a:rPr lang="ru-RU" dirty="0" err="1" smtClean="0"/>
              <a:t>Минспорта</a:t>
            </a:r>
            <a:r>
              <a:rPr lang="ru-RU" dirty="0" smtClean="0"/>
              <a:t> России от 6 мая 2013 года № 245 «О разработке проекта Всероссийского физкультурно-спортивного комплекса», которым утвержден состав рабочей группы. В нее вошли ведущие специалисты и ученые, участвовавшие в 2004-2013 гг. в разработке и апробации внедрения комплекса в регионах Российской Федерации, представители вузов, научно-исследовательских центров, подведомственных </a:t>
            </a:r>
            <a:r>
              <a:rPr lang="ru-RU" dirty="0" err="1" smtClean="0"/>
              <a:t>Минспорту</a:t>
            </a:r>
            <a:r>
              <a:rPr lang="ru-RU" dirty="0" smtClean="0"/>
              <a:t> России и 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окончания Олимпиады в Сочи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Издание Указа Президента Российской Федерации от 24 марта 2014 года № 172 «О Всероссийском физкультурно-спортивном комплексе „Готов к труду и обороне“ (ГТО)», постановляющего о вводе в действие комплекса с 1 сентября 2014 года.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Ленинград. Знаменосцы сводного отряда пловцов на физкультурном параде. 1930</a:t>
            </a:r>
            <a:endParaRPr lang="ru-RU" dirty="0"/>
          </a:p>
        </p:txBody>
      </p:sp>
      <p:pic>
        <p:nvPicPr>
          <p:cNvPr id="2050" name="Picture 2" descr="D:\Мои документы\УрФУ\ПДО\2017\ГТО\1338506152_881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133162" cy="5006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http://www.gto.ru/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propagandahistory.ru/520/Fizkultura-i-sport-v-SSSR-1920-1930-kh-godov/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Рекомендую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Буркова А.М., </a:t>
            </a:r>
            <a:r>
              <a:rPr lang="ru-RU" b="1" dirty="0" err="1" smtClean="0"/>
              <a:t>Гайл</a:t>
            </a:r>
            <a:r>
              <a:rPr lang="ru-RU" b="1" dirty="0" smtClean="0"/>
              <a:t> В.В. </a:t>
            </a:r>
            <a:r>
              <a:rPr lang="ru-RU" b="1" smtClean="0"/>
              <a:t>Историко-генетический анализ введения комплекса Готов к труду и обороне в ХХ веке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Москва. Стадион "Динамо". 1930-е. </a:t>
            </a:r>
            <a:br>
              <a:rPr lang="ru-RU" dirty="0" smtClean="0"/>
            </a:br>
            <a:r>
              <a:rPr lang="ru-RU" dirty="0" smtClean="0"/>
              <a:t>Фото Э. </a:t>
            </a:r>
            <a:r>
              <a:rPr lang="ru-RU" dirty="0" err="1" smtClean="0"/>
              <a:t>Евзерихина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D:\Мои документы\УрФУ\ПДО\2017\ГТО\1338506152_f8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643866" cy="5079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ОСОАВИАХИМ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 1927 году путем слияний и реорганизаций нескольких военно-спортивных объединений в СССР создается самая крупная из специализированных общественных организаций — Общество содействия обороне, авиационному и химическому строительству (ОСОАВИАХИМ).</a:t>
            </a:r>
          </a:p>
          <a:p>
            <a:r>
              <a:rPr lang="ru-RU" dirty="0" smtClean="0"/>
              <a:t>Уже к началу 1928 года эта организация насчитывает около 2 млн. человек. По всей стране под эгидой </a:t>
            </a:r>
            <a:r>
              <a:rPr lang="ru-RU" dirty="0" err="1" smtClean="0"/>
              <a:t>ОСОАВИАХИМа</a:t>
            </a:r>
            <a:r>
              <a:rPr lang="ru-RU" dirty="0" smtClean="0"/>
              <a:t> строятся тиры, стрельбища, создаются аэроклубы и военно-спортивные кружки, где молодежь осваивает специальности радиста, телеграфиста, парашютиста, моториста, санитара, медсестры, пилота и 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24 мая 1930 года газета «Комсомольская правда» напечатала обращение, в котором предлагалось установить испытания на право получения знака «Готов к труду и обороне». Речь шла о необходимости введения единого критерия для оценки физической подготовленности молодёжи. Предлагалось установить специальные нормы и требования, а тех, кто их выполнит, — награждать знаком. Новая инициатива комсомола получила признание в широких кругах общественности, и по поручению Всесоюзного совета физической культуры при ЦИК СССР был разработан проект комплекса ГТО, который 11 марта 1931 года был утверждён и стал нормативной основой физического воспитания для всей страны.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комплекс ГТО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452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состоял всего из одной ступени и предполагал выполнение 21 испытания, 15 из которых носили практический характер:</a:t>
            </a:r>
          </a:p>
          <a:p>
            <a:r>
              <a:rPr lang="ru-RU" dirty="0" smtClean="0"/>
              <a:t>бег на 100, 500 и 1000 метров;</a:t>
            </a:r>
          </a:p>
          <a:p>
            <a:r>
              <a:rPr lang="ru-RU" dirty="0" smtClean="0"/>
              <a:t>прыжки в длину и высоту;</a:t>
            </a:r>
          </a:p>
          <a:p>
            <a:r>
              <a:rPr lang="ru-RU" dirty="0" smtClean="0"/>
              <a:t>метание гранаты;</a:t>
            </a:r>
          </a:p>
          <a:p>
            <a:r>
              <a:rPr lang="ru-RU" dirty="0" smtClean="0"/>
              <a:t>подтягивание на перекладине;</a:t>
            </a:r>
          </a:p>
          <a:p>
            <a:r>
              <a:rPr lang="ru-RU" dirty="0" smtClean="0"/>
              <a:t>лазание по канату или шесту;</a:t>
            </a:r>
          </a:p>
          <a:p>
            <a:r>
              <a:rPr lang="ru-RU" dirty="0" smtClean="0"/>
              <a:t>поднимание патронного ящика весом в 32 килограмма и безостановочное передвижение с ним на расстоянии 50 метров;</a:t>
            </a:r>
          </a:p>
          <a:p>
            <a:r>
              <a:rPr lang="ru-RU" dirty="0" smtClean="0"/>
              <a:t>плавание;</a:t>
            </a:r>
          </a:p>
          <a:p>
            <a:r>
              <a:rPr lang="ru-RU" dirty="0" smtClean="0"/>
              <a:t>умение ездить на велосипеде или умение управлять трактором, мотоциклом, автомобилем;</a:t>
            </a:r>
          </a:p>
          <a:p>
            <a:r>
              <a:rPr lang="ru-RU" dirty="0" smtClean="0"/>
              <a:t>умение грести 1 км;</a:t>
            </a:r>
          </a:p>
          <a:p>
            <a:r>
              <a:rPr lang="ru-RU" dirty="0" smtClean="0"/>
              <a:t>лыжи на 3 и 10 км;</a:t>
            </a:r>
          </a:p>
          <a:p>
            <a:r>
              <a:rPr lang="ru-RU" dirty="0" smtClean="0"/>
              <a:t>верховую езду и продвижение в противогазе на 1 км.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Значки ГТО 1931-1936 годов (I и II ступень)</a:t>
            </a:r>
            <a:endParaRPr lang="ru-RU" b="1" dirty="0"/>
          </a:p>
        </p:txBody>
      </p:sp>
      <p:pic>
        <p:nvPicPr>
          <p:cNvPr id="1026" name="Picture 2" descr="D:\Мои документы\УрФУ\ПДО\2017\ГТО\56eab6c1a7bc2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2540000" cy="4445000"/>
          </a:xfrm>
          <a:prstGeom prst="rect">
            <a:avLst/>
          </a:prstGeom>
          <a:noFill/>
        </p:spPr>
      </p:pic>
      <p:pic>
        <p:nvPicPr>
          <p:cNvPr id="1027" name="Picture 3" descr="D:\Мои документы\УрФУ\ПДО\2017\ГТО\56eab6c28ee7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357298"/>
            <a:ext cx="2540000" cy="444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36152" cy="17716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 1932 году в Уральском </a:t>
            </a:r>
            <a:r>
              <a:rPr lang="ru-RU" sz="3100" dirty="0" smtClean="0"/>
              <a:t>индустриальном  институте (позднее переименованном в  Уральский политехнический институт) было открыто отделение спортивной подготовки. </a:t>
            </a:r>
            <a:endParaRPr lang="ru-RU" sz="3100" dirty="0"/>
          </a:p>
        </p:txBody>
      </p:sp>
      <p:pic>
        <p:nvPicPr>
          <p:cNvPr id="4" name="Рисунок 5" descr="http://ifksimp.urfu.ru/fileadmin/_processed_/csm_Istorija_1_a0ab35dee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703384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141</TotalTime>
  <Words>678</Words>
  <PresentationFormat>Экран (4:3)</PresentationFormat>
  <Paragraphs>71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Официальная</vt:lpstr>
      <vt:lpstr>История ВФСК ГТО</vt:lpstr>
      <vt:lpstr>После революции</vt:lpstr>
      <vt:lpstr>Ленинград. Знаменосцы сводного отряда пловцов на физкультурном параде. 1930</vt:lpstr>
      <vt:lpstr>Москва. Стадион "Динамо". 1930-е.  Фото Э. Евзерихина </vt:lpstr>
      <vt:lpstr>ОСОАВИАХИМ</vt:lpstr>
      <vt:lpstr>Начало</vt:lpstr>
      <vt:lpstr>Первый комплекс ГТО </vt:lpstr>
      <vt:lpstr>Значки ГТО 1931-1936 годов (I и II ступень)</vt:lpstr>
      <vt:lpstr>В 1932 году в Уральском индустриальном  институте (позднее переименованном в  Уральский политехнический институт) было открыто отделение спортивной подготовки. </vt:lpstr>
      <vt:lpstr>Слайд 10</vt:lpstr>
      <vt:lpstr>Значок БГТО  образца 1934 года </vt:lpstr>
      <vt:lpstr>Спорт проникает в массы Москва. В парке. 1938. Фото Э. Евзерихина</vt:lpstr>
      <vt:lpstr>Слайд 13</vt:lpstr>
      <vt:lpstr>Слайд 14</vt:lpstr>
      <vt:lpstr>В предвоенные годы свои коррективы внесли сложная международная обстановка и реальная угроза войны. В 1939 г. был утверждён новый Комплекс. </vt:lpstr>
      <vt:lpstr>Слайд 16</vt:lpstr>
      <vt:lpstr>ГТО в период Великой Отечественной войны</vt:lpstr>
      <vt:lpstr>Значки 1940-61 гг.</vt:lpstr>
      <vt:lpstr>После войны </vt:lpstr>
      <vt:lpstr>1948 год</vt:lpstr>
      <vt:lpstr>Слайд 21</vt:lpstr>
      <vt:lpstr>1948-58 гг.</vt:lpstr>
      <vt:lpstr>1959</vt:lpstr>
      <vt:lpstr>Значки БГТО и ГТО 1961 года</vt:lpstr>
      <vt:lpstr> 1972 году новый комплекс ГТО </vt:lpstr>
      <vt:lpstr>Ступени Комплекса 1972 года</vt:lpstr>
      <vt:lpstr>1991 год Распад СССР</vt:lpstr>
      <vt:lpstr>Новейшая история </vt:lpstr>
      <vt:lpstr>После окончания Олимпиады в Сочи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LKT</cp:lastModifiedBy>
  <cp:revision>17</cp:revision>
  <dcterms:modified xsi:type="dcterms:W3CDTF">2017-11-14T19:30:52Z</dcterms:modified>
</cp:coreProperties>
</file>